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8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Class-1\Desktop\Новая папка\6339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7811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79512" y="0"/>
            <a:ext cx="4818242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Литературный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Санкт-Петербург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Class-1\Desktop\Новая папка\IMG_20210519_1010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177" y="188640"/>
            <a:ext cx="9205177" cy="6525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Class-1\Desktop\Новая папка\IMG_20210519_101046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65226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Class-1\Desktop\Новая папка\IMG_20210519_1010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0"/>
            <a:ext cx="493178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Творческий проект по русской литературе 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группы 8 «Б» класса 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Бабушкинская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СШ»</a:t>
            </a: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Руководитель: 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 русского языка и литературы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Дурова Елена Александровна</a:t>
            </a: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Время выполнения: 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 урока 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(1 урок: выбор темы, подготовка, поиск материала. 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 урок: оформление работы.)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Class-1\Desktop\Новая папка\IMG_20210519_1007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195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Class-1\Desktop\Новая папка\IMG_20210519_1008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605" y="140234"/>
            <a:ext cx="9168605" cy="67177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Class-1\Desktop\Новая папка\IMG_20210519_1008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9194299" cy="6597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Class-1\Desktop\Новая папка\IMG_20210519_1009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0"/>
            <a:ext cx="4968552" cy="6877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Class-1\Desktop\Новая папка\IMG_20210519_1009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9146696" cy="64479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Class-1\Desktop\Новая папка\IMG_20210519_1009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50992" cy="6381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Class-1\Desktop\Новая папка\IMG_20210519_101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0"/>
            <a:ext cx="4968552" cy="68497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53</Words>
  <Application>Microsoft Office PowerPoint</Application>
  <PresentationFormat>Экран (4:3)</PresentationFormat>
  <Paragraphs>14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Class-1</dc:creator>
  <cp:lastModifiedBy>User</cp:lastModifiedBy>
  <cp:revision>9</cp:revision>
  <dcterms:created xsi:type="dcterms:W3CDTF">2021-05-19T07:29:59Z</dcterms:created>
  <dcterms:modified xsi:type="dcterms:W3CDTF">2021-05-24T09:25:43Z</dcterms:modified>
</cp:coreProperties>
</file>